
<file path=[Content_Types].xml><?xml version="1.0" encoding="utf-8"?>
<Types xmlns="http://schemas.openxmlformats.org/package/2006/content-types">
  <Override PartName="/docProps/core.xml" ContentType="application/vnd.openxmlformats-package.core-properties+xml"/>
  <Default Extension="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Default Extension="png" ContentType="image/png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D0C146"/>
    <a:srgbClr val="B0A33B"/>
    <a:srgbClr val="54078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91" d="100"/>
          <a:sy n="91" d="100"/>
        </p:scale>
        <p:origin x="-848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65DDF-FCC2-E042-A1CF-C978FE2CF8F5}" type="datetimeFigureOut">
              <a:rPr lang="en-US" smtClean="0"/>
              <a:pPr/>
              <a:t>2/25/11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6B277-0DEA-F24E-8000-49CD6E7CF9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65DDF-FCC2-E042-A1CF-C978FE2CF8F5}" type="datetimeFigureOut">
              <a:rPr lang="en-US" smtClean="0"/>
              <a:pPr/>
              <a:t>2/25/11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6B277-0DEA-F24E-8000-49CD6E7CF9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65DDF-FCC2-E042-A1CF-C978FE2CF8F5}" type="datetimeFigureOut">
              <a:rPr lang="en-US" smtClean="0"/>
              <a:pPr/>
              <a:t>2/25/11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6B277-0DEA-F24E-8000-49CD6E7CF9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65DDF-FCC2-E042-A1CF-C978FE2CF8F5}" type="datetimeFigureOut">
              <a:rPr lang="en-US" smtClean="0"/>
              <a:pPr/>
              <a:t>2/25/11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6B277-0DEA-F24E-8000-49CD6E7CF9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65DDF-FCC2-E042-A1CF-C978FE2CF8F5}" type="datetimeFigureOut">
              <a:rPr lang="en-US" smtClean="0"/>
              <a:pPr/>
              <a:t>2/25/11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6B277-0DEA-F24E-8000-49CD6E7CF9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65DDF-FCC2-E042-A1CF-C978FE2CF8F5}" type="datetimeFigureOut">
              <a:rPr lang="en-US" smtClean="0"/>
              <a:pPr/>
              <a:t>2/25/11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6B277-0DEA-F24E-8000-49CD6E7CF9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65DDF-FCC2-E042-A1CF-C978FE2CF8F5}" type="datetimeFigureOut">
              <a:rPr lang="en-US" smtClean="0"/>
              <a:pPr/>
              <a:t>2/25/11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6B277-0DEA-F24E-8000-49CD6E7CF9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65DDF-FCC2-E042-A1CF-C978FE2CF8F5}" type="datetimeFigureOut">
              <a:rPr lang="en-US" smtClean="0"/>
              <a:pPr/>
              <a:t>2/25/11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6B277-0DEA-F24E-8000-49CD6E7CF9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65DDF-FCC2-E042-A1CF-C978FE2CF8F5}" type="datetimeFigureOut">
              <a:rPr lang="en-US" smtClean="0"/>
              <a:pPr/>
              <a:t>2/25/11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6B277-0DEA-F24E-8000-49CD6E7CF9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65DDF-FCC2-E042-A1CF-C978FE2CF8F5}" type="datetimeFigureOut">
              <a:rPr lang="en-US" smtClean="0"/>
              <a:pPr/>
              <a:t>2/25/11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6B277-0DEA-F24E-8000-49CD6E7CF9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65DDF-FCC2-E042-A1CF-C978FE2CF8F5}" type="datetimeFigureOut">
              <a:rPr lang="en-US" smtClean="0"/>
              <a:pPr/>
              <a:t>2/25/11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6B277-0DEA-F24E-8000-49CD6E7CF9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265DDF-FCC2-E042-A1CF-C978FE2CF8F5}" type="datetimeFigureOut">
              <a:rPr lang="en-US" smtClean="0"/>
              <a:pPr/>
              <a:t>2/25/11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06B277-0DEA-F24E-8000-49CD6E7CF94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908035" y="2609913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grpSp>
        <p:nvGrpSpPr>
          <p:cNvPr id="18" name="Group 17"/>
          <p:cNvGrpSpPr/>
          <p:nvPr/>
        </p:nvGrpSpPr>
        <p:grpSpPr>
          <a:xfrm>
            <a:off x="-1268029" y="-652030"/>
            <a:ext cx="11678228" cy="8249908"/>
            <a:chOff x="-1268029" y="-652030"/>
            <a:chExt cx="11678228" cy="8249908"/>
          </a:xfrm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solidFill>
              <a:srgbClr val="540785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tree</a:t>
              </a:r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rot="3284191">
              <a:off x="4068379" y="-2406872"/>
              <a:ext cx="1114778" cy="11568862"/>
            </a:xfrm>
            <a:prstGeom prst="rect">
              <a:avLst/>
            </a:prstGeom>
            <a:solidFill>
              <a:srgbClr val="D0C146"/>
            </a:solidFill>
            <a:ln>
              <a:solidFill>
                <a:srgbClr val="B0A33B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 rot="18318015">
              <a:off x="3923239" y="-2387345"/>
              <a:ext cx="1179846" cy="11562382"/>
            </a:xfrm>
            <a:prstGeom prst="rect">
              <a:avLst/>
            </a:prstGeom>
            <a:solidFill>
              <a:srgbClr val="D0C146"/>
            </a:solidFill>
            <a:ln>
              <a:solidFill>
                <a:srgbClr val="B0A33B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3" name="Group 22"/>
            <p:cNvGrpSpPr/>
            <p:nvPr/>
          </p:nvGrpSpPr>
          <p:grpSpPr>
            <a:xfrm rot="5881326">
              <a:off x="2753996" y="-880904"/>
              <a:ext cx="3709582" cy="8249908"/>
              <a:chOff x="4826542" y="1164994"/>
              <a:chExt cx="2941559" cy="6119904"/>
            </a:xfrm>
          </p:grpSpPr>
          <p:sp>
            <p:nvSpPr>
              <p:cNvPr id="21" name="Freeform 20"/>
              <p:cNvSpPr/>
              <p:nvPr/>
            </p:nvSpPr>
            <p:spPr>
              <a:xfrm rot="13759886">
                <a:off x="3402288" y="2589248"/>
                <a:ext cx="3399264" cy="550755"/>
              </a:xfrm>
              <a:custGeom>
                <a:avLst/>
                <a:gdLst>
                  <a:gd name="connsiteX0" fmla="*/ 738399 w 2111773"/>
                  <a:gd name="connsiteY0" fmla="*/ 79366 h 550755"/>
                  <a:gd name="connsiteX1" fmla="*/ 824987 w 2111773"/>
                  <a:gd name="connsiteY1" fmla="*/ 79366 h 550755"/>
                  <a:gd name="connsiteX2" fmla="*/ 2051643 w 2111773"/>
                  <a:gd name="connsiteY2" fmla="*/ 79366 h 550755"/>
                  <a:gd name="connsiteX3" fmla="*/ 1185768 w 2111773"/>
                  <a:gd name="connsiteY3" fmla="*/ 468984 h 550755"/>
                  <a:gd name="connsiteX4" fmla="*/ 233306 w 2111773"/>
                  <a:gd name="connsiteY4" fmla="*/ 483414 h 550755"/>
                  <a:gd name="connsiteX5" fmla="*/ 88993 w 2111773"/>
                  <a:gd name="connsiteY5" fmla="*/ 64936 h 550755"/>
                  <a:gd name="connsiteX6" fmla="*/ 738399 w 2111773"/>
                  <a:gd name="connsiteY6" fmla="*/ 79366 h 550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11773" h="550755">
                    <a:moveTo>
                      <a:pt x="738399" y="79366"/>
                    </a:moveTo>
                    <a:cubicBezTo>
                      <a:pt x="861065" y="81771"/>
                      <a:pt x="824987" y="79366"/>
                      <a:pt x="824987" y="79366"/>
                    </a:cubicBezTo>
                    <a:cubicBezTo>
                      <a:pt x="1043861" y="79366"/>
                      <a:pt x="1991513" y="14430"/>
                      <a:pt x="2051643" y="79366"/>
                    </a:cubicBezTo>
                    <a:cubicBezTo>
                      <a:pt x="2111773" y="144302"/>
                      <a:pt x="1488824" y="401643"/>
                      <a:pt x="1185768" y="468984"/>
                    </a:cubicBezTo>
                    <a:cubicBezTo>
                      <a:pt x="882712" y="536325"/>
                      <a:pt x="416102" y="550755"/>
                      <a:pt x="233306" y="483414"/>
                    </a:cubicBezTo>
                    <a:cubicBezTo>
                      <a:pt x="50510" y="416073"/>
                      <a:pt x="0" y="129872"/>
                      <a:pt x="88993" y="64936"/>
                    </a:cubicBezTo>
                    <a:cubicBezTo>
                      <a:pt x="177986" y="0"/>
                      <a:pt x="615733" y="76961"/>
                      <a:pt x="738399" y="79366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Rounded Rectangle 21"/>
              <p:cNvSpPr/>
              <p:nvPr/>
            </p:nvSpPr>
            <p:spPr>
              <a:xfrm rot="19013623">
                <a:off x="7248576" y="3285267"/>
                <a:ext cx="519525" cy="3999631"/>
              </a:xfrm>
              <a:prstGeom prst="round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 rot="20911974">
              <a:off x="2574015" y="-652030"/>
              <a:ext cx="3709582" cy="8249908"/>
              <a:chOff x="4826542" y="1164994"/>
              <a:chExt cx="2941559" cy="6119904"/>
            </a:xfrm>
          </p:grpSpPr>
          <p:sp>
            <p:nvSpPr>
              <p:cNvPr id="11" name="Freeform 10"/>
              <p:cNvSpPr/>
              <p:nvPr/>
            </p:nvSpPr>
            <p:spPr>
              <a:xfrm rot="13759886">
                <a:off x="3402288" y="2589248"/>
                <a:ext cx="3399264" cy="550755"/>
              </a:xfrm>
              <a:custGeom>
                <a:avLst/>
                <a:gdLst>
                  <a:gd name="connsiteX0" fmla="*/ 738399 w 2111773"/>
                  <a:gd name="connsiteY0" fmla="*/ 79366 h 550755"/>
                  <a:gd name="connsiteX1" fmla="*/ 824987 w 2111773"/>
                  <a:gd name="connsiteY1" fmla="*/ 79366 h 550755"/>
                  <a:gd name="connsiteX2" fmla="*/ 2051643 w 2111773"/>
                  <a:gd name="connsiteY2" fmla="*/ 79366 h 550755"/>
                  <a:gd name="connsiteX3" fmla="*/ 1185768 w 2111773"/>
                  <a:gd name="connsiteY3" fmla="*/ 468984 h 550755"/>
                  <a:gd name="connsiteX4" fmla="*/ 233306 w 2111773"/>
                  <a:gd name="connsiteY4" fmla="*/ 483414 h 550755"/>
                  <a:gd name="connsiteX5" fmla="*/ 88993 w 2111773"/>
                  <a:gd name="connsiteY5" fmla="*/ 64936 h 550755"/>
                  <a:gd name="connsiteX6" fmla="*/ 738399 w 2111773"/>
                  <a:gd name="connsiteY6" fmla="*/ 79366 h 550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11773" h="550755">
                    <a:moveTo>
                      <a:pt x="738399" y="79366"/>
                    </a:moveTo>
                    <a:cubicBezTo>
                      <a:pt x="861065" y="81771"/>
                      <a:pt x="824987" y="79366"/>
                      <a:pt x="824987" y="79366"/>
                    </a:cubicBezTo>
                    <a:cubicBezTo>
                      <a:pt x="1043861" y="79366"/>
                      <a:pt x="1991513" y="14430"/>
                      <a:pt x="2051643" y="79366"/>
                    </a:cubicBezTo>
                    <a:cubicBezTo>
                      <a:pt x="2111773" y="144302"/>
                      <a:pt x="1488824" y="401643"/>
                      <a:pt x="1185768" y="468984"/>
                    </a:cubicBezTo>
                    <a:cubicBezTo>
                      <a:pt x="882712" y="536325"/>
                      <a:pt x="416102" y="550755"/>
                      <a:pt x="233306" y="483414"/>
                    </a:cubicBezTo>
                    <a:cubicBezTo>
                      <a:pt x="50510" y="416073"/>
                      <a:pt x="0" y="129872"/>
                      <a:pt x="88993" y="64936"/>
                    </a:cubicBezTo>
                    <a:cubicBezTo>
                      <a:pt x="177986" y="0"/>
                      <a:pt x="615733" y="76961"/>
                      <a:pt x="738399" y="79366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Rounded Rectangle 11"/>
              <p:cNvSpPr/>
              <p:nvPr/>
            </p:nvSpPr>
            <p:spPr>
              <a:xfrm rot="19013623">
                <a:off x="7248576" y="3285267"/>
                <a:ext cx="519525" cy="3999631"/>
              </a:xfrm>
              <a:prstGeom prst="round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56902" y="2979245"/>
              <a:ext cx="1103769" cy="879619"/>
            </a:xfrm>
            <a:prstGeom prst="rect">
              <a:avLst/>
            </a:prstGeom>
          </p:spPr>
        </p:pic>
        <p:sp>
          <p:nvSpPr>
            <p:cNvPr id="16" name="Trapezoid 15"/>
            <p:cNvSpPr/>
            <p:nvPr/>
          </p:nvSpPr>
          <p:spPr>
            <a:xfrm rot="18883196">
              <a:off x="3589329" y="2963594"/>
              <a:ext cx="926179" cy="139568"/>
            </a:xfrm>
            <a:prstGeom prst="trapezoid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rapezoid 16"/>
            <p:cNvSpPr/>
            <p:nvPr/>
          </p:nvSpPr>
          <p:spPr>
            <a:xfrm rot="2759593">
              <a:off x="4651480" y="2923418"/>
              <a:ext cx="926179" cy="139568"/>
            </a:xfrm>
            <a:prstGeom prst="trapezoid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1</Words>
  <Application>Microsoft Macintosh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Marietta High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Morgan Van Den Eynde</dc:creator>
  <cp:lastModifiedBy>Morgan Van Den Eynde</cp:lastModifiedBy>
  <cp:revision>8</cp:revision>
  <dcterms:created xsi:type="dcterms:W3CDTF">2011-02-26T03:29:29Z</dcterms:created>
  <dcterms:modified xsi:type="dcterms:W3CDTF">2011-02-26T04:21:10Z</dcterms:modified>
</cp:coreProperties>
</file>